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64" r:id="rId3"/>
    <p:sldId id="257" r:id="rId4"/>
    <p:sldId id="259" r:id="rId5"/>
    <p:sldId id="260" r:id="rId6"/>
    <p:sldId id="261" r:id="rId7"/>
    <p:sldId id="262" r:id="rId8"/>
    <p:sldId id="263" r:id="rId9"/>
    <p:sldId id="266" r:id="rId10"/>
    <p:sldId id="265" r:id="rId11"/>
    <p:sldId id="267" r:id="rId12"/>
    <p:sldId id="268" r:id="rId13"/>
    <p:sldId id="273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17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2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11/8/25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11/8/25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11/8/25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11/8/25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11/8/25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11/8/25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11/8/25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11/8/25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11/8/25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11/8/25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11/8/25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11/8/25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tart.spring.io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71E7F8-42FA-4CF6-9A75-2A04CF4D48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Desplegamos </a:t>
            </a:r>
            <a:r>
              <a:rPr lang="es-ES"/>
              <a:t>servlet </a:t>
            </a:r>
            <a:r>
              <a:rPr lang="es-ES" dirty="0"/>
              <a:t>en ec2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BF9C110-FD92-4C93-AFB0-FC488C5AE5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5310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E962AD-C4AD-96F2-78A9-27E4CCE7D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Vamos a nuestro EC2</a:t>
            </a:r>
            <a:br>
              <a:rPr lang="es-ES" dirty="0"/>
            </a:br>
            <a:r>
              <a:rPr lang="es-ES" dirty="0"/>
              <a:t>y lo desplegamos ahí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4D7BD0-A67D-9642-95C9-E949D87CA8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4360963-E261-CA9E-636E-E3C8F4D2F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" y="2638044"/>
            <a:ext cx="5372100" cy="27305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4CDD9C1-4888-C672-502E-BE976F49EC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9533" y="6102520"/>
            <a:ext cx="12241533" cy="71302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BBA9891-4340-D5B7-7CBE-58F65E30EC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8300" y="2829476"/>
            <a:ext cx="42037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424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0BB74D-CD7C-368B-DC3D-86A4EDAE01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8A1F85-F0FC-06CB-2E92-6F09A84C7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64"/>
            <a:ext cx="7073900" cy="54737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E8422DB-30FA-073E-5599-29053EDB5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43092"/>
            <a:ext cx="12303803" cy="89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232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30F573-136D-B9F5-6BF1-97DC1F6F1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F002881-AF79-1655-960E-6F3F6D7A9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67"/>
            <a:ext cx="7772400" cy="221241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1B23734-0082-8798-73C4-3B19028CF5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556" y="2224179"/>
            <a:ext cx="3453892" cy="176190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3FC9085-6253-44C4-D016-C9BFE40502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556" y="4225610"/>
            <a:ext cx="9202653" cy="235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18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9FA3E6-1B85-D1C4-E3C1-BAE1D874CA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1362" y="2638044"/>
            <a:ext cx="4411726" cy="3101983"/>
          </a:xfrm>
        </p:spPr>
        <p:txBody>
          <a:bodyPr>
            <a:normAutofit lnSpcReduction="10000"/>
          </a:bodyPr>
          <a:lstStyle/>
          <a:p>
            <a:r>
              <a:rPr lang="es-ES" sz="2400" dirty="0"/>
              <a:t>Es tu clave privada… no la perdáis nunca, estará en descargas</a:t>
            </a:r>
          </a:p>
          <a:p>
            <a:r>
              <a:rPr lang="es-ES" sz="2400" dirty="0"/>
              <a:t>Se puede generar otra.. Pero ya sería desde la consola de </a:t>
            </a:r>
            <a:r>
              <a:rPr lang="es-ES" sz="2400" dirty="0" err="1"/>
              <a:t>aws</a:t>
            </a:r>
            <a:r>
              <a:rPr lang="es-ES" sz="2400" dirty="0"/>
              <a:t> y tiene su historia (no es complicado, pero no nos interesa)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6868FC8-3347-222C-0E1F-1E6ADCAD3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344"/>
            <a:ext cx="7093367" cy="677265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0F8A388-7A5E-A73C-0F61-9CB0CB9C21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1362" y="412640"/>
            <a:ext cx="4509262" cy="189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74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F214A7F-958D-F2C4-0A59-D46340A934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4604" y="0"/>
            <a:ext cx="3617397" cy="464696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9EECA09-DD18-B1A7-4C6A-54BEE945AA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5746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818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A96C24-B946-4BA9-28FB-5365D1392F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C72A7CE-2909-3EBE-ADC0-773ADA2EA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184" y="3820671"/>
            <a:ext cx="9912562" cy="111708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8E95A77-CBC3-5B0B-09A0-96A3FFCEDC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678" y="414819"/>
            <a:ext cx="9348587" cy="308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893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874D7C5-9005-6318-4AA5-728855AF05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33D38AF-29CD-2308-3998-4DFBB49CF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671" y="0"/>
            <a:ext cx="9287813" cy="460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8653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02C7B47-DF2D-46D9-9584-5C83FCA86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5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48541E3-A59C-41D3-85D2-70F0E0E9B6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196" y="804672"/>
            <a:ext cx="10579608" cy="5248656"/>
          </a:xfrm>
          <a:prstGeom prst="rect">
            <a:avLst/>
          </a:prstGeom>
          <a:solidFill>
            <a:srgbClr val="FFFFFF"/>
          </a:solidFill>
          <a:ln w="2540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58CFE2B-2612-2F3E-6C7D-38920FE48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255" y="1124712"/>
            <a:ext cx="9453490" cy="460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9886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A7B150-652B-FFD9-1220-ED59DFC15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Conexión por </a:t>
            </a:r>
            <a:r>
              <a:rPr lang="es-ES" dirty="0" err="1"/>
              <a:t>ssh</a:t>
            </a:r>
            <a:r>
              <a:rPr lang="es-ES" dirty="0"/>
              <a:t> y </a:t>
            </a:r>
            <a:r>
              <a:rPr lang="es-ES" dirty="0" err="1"/>
              <a:t>scp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5E4200D-945B-CE61-6E7D-F7B2F62310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Me situó en la carpeta donde esté la clave privada, yo la he movido a una carpeta que la he llamado proyecto, lo tendréis en descargas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E319F66-5374-2241-6C3E-FEE3D13C3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409" y="3429000"/>
            <a:ext cx="7772400" cy="57471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D256509-89A6-AD4F-A3CF-59BCB44DC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4240" y="4504607"/>
            <a:ext cx="5969000" cy="154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190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4338DCD-E8F0-97E7-032D-313498FDC1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A8BEAFD-D2F1-79B6-47F4-9A4E6D773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886" y="3429000"/>
            <a:ext cx="9925324" cy="3021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49C1BD9-0F32-0D6E-A91D-ED68D85C2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86" y="4017525"/>
            <a:ext cx="10955184" cy="108376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A76670A-9E46-EF57-71E2-EEB8E7FBEA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1136" y="1591361"/>
            <a:ext cx="7772400" cy="136017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3C7EBD6-0BAF-1EBB-EC35-77997FDF48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6349" y="170613"/>
            <a:ext cx="9912562" cy="111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459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D960B9-6D25-8988-B8A7-F788B77C6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Creamos el proyecto </a:t>
            </a:r>
            <a:br>
              <a:rPr lang="es-ES" dirty="0"/>
            </a:br>
            <a:r>
              <a:rPr lang="es-ES" dirty="0" err="1"/>
              <a:t>spring</a:t>
            </a:r>
            <a:r>
              <a:rPr lang="es-ES" dirty="0"/>
              <a:t> </a:t>
            </a:r>
            <a:r>
              <a:rPr lang="es-ES" dirty="0" err="1"/>
              <a:t>boot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E658F46-6B69-16E6-F770-3679F5AA23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88200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0D03E07-374F-5AD0-0D7B-75CF33637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487018"/>
            <a:ext cx="7729728" cy="5253010"/>
          </a:xfrm>
        </p:spPr>
        <p:txBody>
          <a:bodyPr>
            <a:normAutofit/>
          </a:bodyPr>
          <a:lstStyle/>
          <a:p>
            <a:r>
              <a:rPr lang="es-ES" sz="3200" dirty="0"/>
              <a:t>Puede pasar…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92C773-60A1-0428-390D-0D6CB1D47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376" y="1127872"/>
            <a:ext cx="7772400" cy="211919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3547BD2-47DB-2AAB-C273-C7D46BFA58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5376" y="3429000"/>
            <a:ext cx="7772400" cy="242720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0D944A4-17F0-D753-90EE-4154306739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6754" y="6021732"/>
            <a:ext cx="50927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7943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32B1DEF-C9EE-7FEE-70E0-9CA6894A7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078" y="675132"/>
            <a:ext cx="8194482" cy="3101983"/>
          </a:xfrm>
        </p:spPr>
        <p:txBody>
          <a:bodyPr>
            <a:normAutofit/>
          </a:bodyPr>
          <a:lstStyle/>
          <a:p>
            <a:r>
              <a:rPr lang="es-ES" sz="2400" dirty="0"/>
              <a:t>Ya estamos dentro y hemos comprobado que la llave privada funciona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39BC46A-A72C-40DB-14AE-A0BEDD16A0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5856" y="1709928"/>
            <a:ext cx="7772400" cy="262272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903A21B-E3A4-94B1-A4CF-9A5A91F51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1119" y="4811911"/>
            <a:ext cx="7772400" cy="114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4184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109BD2-0F1F-5FE3-A8A6-81A3A25B2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0809" y="1064954"/>
            <a:ext cx="8460055" cy="4728091"/>
          </a:xfrm>
        </p:spPr>
        <p:txBody>
          <a:bodyPr>
            <a:normAutofit/>
          </a:bodyPr>
          <a:lstStyle/>
          <a:p>
            <a:r>
              <a:rPr lang="es-ES" sz="2400" dirty="0"/>
              <a:t>Traemos el proyecto .</a:t>
            </a:r>
            <a:r>
              <a:rPr lang="es-ES" sz="2400" dirty="0" err="1"/>
              <a:t>jar</a:t>
            </a:r>
            <a:r>
              <a:rPr lang="es-ES" sz="2400" dirty="0"/>
              <a:t> a la carpeta para subirlo por </a:t>
            </a:r>
            <a:r>
              <a:rPr lang="es-ES" sz="2400" dirty="0" err="1"/>
              <a:t>scp</a:t>
            </a:r>
            <a:r>
              <a:rPr lang="es-ES" sz="2400" dirty="0"/>
              <a:t>, desde mi ordenador a la instancia EC2.</a:t>
            </a:r>
          </a:p>
          <a:p>
            <a:r>
              <a:rPr lang="es-ES" sz="2400" dirty="0"/>
              <a:t>Yo he traído una copia…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08A977-ED62-DE62-FB01-0C2431253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491" y="2622368"/>
            <a:ext cx="11319018" cy="127907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40D42A8-3F2F-1223-A569-B95B9F4B35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06" y="4224915"/>
            <a:ext cx="12031726" cy="94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6402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E0AA8AA-13B6-DDAC-6DF9-6BC3652B88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D9C253A-989C-2CF3-9647-A45116A51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464" y="1667426"/>
            <a:ext cx="7772400" cy="381575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84161F2-3617-4671-74B7-CBBC216D2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610" y="598619"/>
            <a:ext cx="9925324" cy="30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51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65F6C4-0E52-0AA6-415F-8C27F81A9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Instalamos la maquina virtual java</a:t>
            </a:r>
            <a:br>
              <a:rPr lang="es-ES" dirty="0"/>
            </a:br>
            <a:r>
              <a:rPr lang="es-ES" dirty="0"/>
              <a:t>lanzamos el programa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A365C7-67FA-233D-52C3-4FB916C503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400" dirty="0"/>
              <a:t>Lo ideal es hacerlo como servicio… pero más adelante </a:t>
            </a:r>
            <a:r>
              <a:rPr lang="es-ES" sz="2400" dirty="0">
                <a:sym typeface="Wingdings" pitchFamily="2" charset="2"/>
              </a:rPr>
              <a:t></a:t>
            </a:r>
          </a:p>
          <a:p>
            <a:r>
              <a:rPr lang="es-ES" sz="2400" dirty="0">
                <a:sym typeface="Wingdings" pitchFamily="2" charset="2"/>
              </a:rPr>
              <a:t>Actualizamos el sistema si no lo hemos hecho</a:t>
            </a:r>
          </a:p>
          <a:p>
            <a:endParaRPr lang="es-ES" sz="2400" dirty="0">
              <a:sym typeface="Wingdings" pitchFamily="2" charset="2"/>
            </a:endParaRPr>
          </a:p>
          <a:p>
            <a:endParaRPr lang="es-ES" sz="2400" dirty="0">
              <a:sym typeface="Wingdings" pitchFamily="2" charset="2"/>
            </a:endParaRPr>
          </a:p>
          <a:p>
            <a:r>
              <a:rPr lang="es-ES" sz="2400" dirty="0">
                <a:sym typeface="Wingdings" pitchFamily="2" charset="2"/>
              </a:rPr>
              <a:t>Instalamos el JDK 21.. Se puede cambiar</a:t>
            </a:r>
            <a:endParaRPr lang="es-ES" sz="24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E9C1B9C-C14A-1B4F-3ACF-C6C8244E0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3613" y="3791226"/>
            <a:ext cx="4089400" cy="508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3A86045-F943-9D46-3E0C-49FDAF5F30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1136" y="5169265"/>
            <a:ext cx="7137400" cy="4064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62E8D2A-DC9E-270E-C3E2-CB21B6BC72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8464" y="5856552"/>
            <a:ext cx="7772400" cy="73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274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872E3F-2CEE-25DD-94C7-0D1F84E7F9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F2E2A43-B06E-26A9-2BA2-726B20231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86" y="442793"/>
            <a:ext cx="10059499" cy="80953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B541025-38E7-2CA4-194F-5AFF50B18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2235" y="1273584"/>
            <a:ext cx="7772400" cy="332677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6480E28-4F63-6651-49E8-4BFAABFB33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74" y="4600361"/>
            <a:ext cx="7772400" cy="126744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ACD3EAA-3D92-3709-6FFF-CBB289B721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9211" y="5429068"/>
            <a:ext cx="6457670" cy="1349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528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5041AB2-A9B4-4D3F-B120-38E7860A8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334" y="804334"/>
            <a:ext cx="10583332" cy="5249332"/>
          </a:xfrm>
          <a:prstGeom prst="rect">
            <a:avLst/>
          </a:prstGeom>
          <a:solidFill>
            <a:srgbClr val="FFFFFF"/>
          </a:solidFill>
          <a:ln w="190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36BBB14-466C-4C55-8D3D-47894A0B9F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8982" y="1232187"/>
            <a:ext cx="4388582" cy="4608576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8794AC0-D61B-B123-97DF-A2DAF94D5502}"/>
              </a:ext>
            </a:extLst>
          </p:cNvPr>
          <p:cNvSpPr txBox="1"/>
          <p:nvPr/>
        </p:nvSpPr>
        <p:spPr>
          <a:xfrm>
            <a:off x="1024163" y="2303165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200" dirty="0">
                <a:hlinkClick r:id="rId3"/>
              </a:rPr>
              <a:t>https://start.spring.io</a:t>
            </a:r>
            <a:r>
              <a:rPr lang="es-E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3639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C0A501E-7E10-4A3E-A970-C83076560C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AD99D77-4C13-4B84-9AF7-1A5A6CF63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530629" cy="6858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93E19A5-54F6-440F-BFAF-0041E87CB2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8917" y="-27179"/>
            <a:ext cx="5924801" cy="13462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BB605A5-F949-4794-96C8-A9AD553F1A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0637" y="1345581"/>
            <a:ext cx="5821363" cy="111921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6454173-26F9-409A-897A-55555EDED7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3257" y="2638043"/>
            <a:ext cx="6118743" cy="170142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E79EF84-469A-4EF3-8EB5-AA34728217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2893" y="5740027"/>
            <a:ext cx="6600825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065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37F5C0-A19F-4546-A28B-368B0457E7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0641589-7573-43A6-B9CD-012D6E62C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239000" cy="37719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9B51E6B-D918-4E7D-9080-D4685B6814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4539" y="1117973"/>
            <a:ext cx="4037461" cy="195935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CB53467-ED52-41D2-8709-603E04C748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9000" y="3400296"/>
            <a:ext cx="2991994" cy="340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17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22C6D45-E2B0-4321-B654-77E2E2F5C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9233090-6C39-629E-49F1-5BD054341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412" y="449896"/>
            <a:ext cx="10341734" cy="410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887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4378C3-23A2-475C-87B5-BC5ED3615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E8C0EC-5711-41B2-9870-0D86ED5E9A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0F815A7-46F6-4C94-B970-2E56D0DDAC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525" y="519112"/>
            <a:ext cx="7600950" cy="581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783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9E8762-A402-450B-8BE2-23327E17A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44EE8C4-92E1-4433-9989-3513C4E14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0362" y="752475"/>
            <a:ext cx="5593849" cy="163512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C108004-A523-4C62-85B2-2B93C4CA93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4295" y="2888488"/>
            <a:ext cx="8286569" cy="310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169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9A138A-2E48-68F3-1983-65EBA3CA9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Lo vamos a iniciar por el puerto 80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7677F1-5509-BC8A-043F-3AB6CDBD9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1714" y="2437599"/>
            <a:ext cx="7290285" cy="3101983"/>
          </a:xfrm>
        </p:spPr>
        <p:txBody>
          <a:bodyPr>
            <a:normAutofit/>
          </a:bodyPr>
          <a:lstStyle/>
          <a:p>
            <a:r>
              <a:rPr lang="es-ES" sz="2400" dirty="0"/>
              <a:t>Importante parar la ejecución y volver a lanzarla.</a:t>
            </a:r>
          </a:p>
          <a:p>
            <a:r>
              <a:rPr lang="es-ES" sz="2400" dirty="0"/>
              <a:t>Un servicio solo puede utilizar un puerto, si lo lanzáis dos veces, la segunda encontrará el puerto cerrado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9E06ECF-3C71-5FA4-438F-9EF2A48311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856" y="2327258"/>
            <a:ext cx="4013200" cy="2794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A3CB641-19F5-1AF0-CCE5-119B22FBB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817" y="5699301"/>
            <a:ext cx="7772400" cy="77276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F842212-2407-71E7-63F4-1792C4F47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6084" y="3981142"/>
            <a:ext cx="5753100" cy="10922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D8CBA91-B01D-A3D9-51E6-954C812E18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0824" y="5376962"/>
            <a:ext cx="3798360" cy="141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215259"/>
      </p:ext>
    </p:extLst>
  </p:cSld>
  <p:clrMapOvr>
    <a:masterClrMapping/>
  </p:clrMapOvr>
</p:sld>
</file>

<file path=ppt/theme/theme1.xml><?xml version="1.0" encoding="utf-8"?>
<a:theme xmlns:a="http://schemas.openxmlformats.org/drawingml/2006/main" name="Paquete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TM10001115[[fn=Paquete]]</Template>
  <TotalTime>3474</TotalTime>
  <Words>213</Words>
  <Application>Microsoft Macintosh PowerPoint</Application>
  <PresentationFormat>Panorámica</PresentationFormat>
  <Paragraphs>21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9" baseType="lpstr">
      <vt:lpstr>Arial</vt:lpstr>
      <vt:lpstr>Gill Sans MT</vt:lpstr>
      <vt:lpstr>Wingdings</vt:lpstr>
      <vt:lpstr>Paquete</vt:lpstr>
      <vt:lpstr>Desplegamos servlet en ec2</vt:lpstr>
      <vt:lpstr>Creamos el proyecto  spring boot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Lo vamos a iniciar por el puerto 80</vt:lpstr>
      <vt:lpstr>Vamos a nuestro EC2 y lo desplegamos ahí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Conexión por ssh y scp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Instalamos la maquina virtual java lanzamos el programa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Desplegamos en ec2</dc:title>
  <dc:creator>FP</dc:creator>
  <cp:lastModifiedBy>Damián Sualdea Soy</cp:lastModifiedBy>
  <cp:revision>7</cp:revision>
  <dcterms:created xsi:type="dcterms:W3CDTF">2025-11-07T12:58:42Z</dcterms:created>
  <dcterms:modified xsi:type="dcterms:W3CDTF">2025-11-10T16:13:46Z</dcterms:modified>
</cp:coreProperties>
</file>