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73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spring.i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1E7F8-42FA-4CF6-9A75-2A04CF4D4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Desplegamos </a:t>
            </a:r>
            <a:r>
              <a:rPr lang="es-ES"/>
              <a:t>servlet </a:t>
            </a:r>
            <a:r>
              <a:rPr lang="es-ES" dirty="0"/>
              <a:t>en ec2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F9C110-FD92-4C93-AFB0-FC488C5AE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31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962AD-C4AD-96F2-78A9-27E4CCE7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Vamos a nuestro EC2</a:t>
            </a:r>
            <a:br>
              <a:rPr lang="es-ES" dirty="0"/>
            </a:br>
            <a:r>
              <a:rPr lang="es-ES" dirty="0"/>
              <a:t>y lo desplegamos ahí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D7BD0-A67D-9642-95C9-E949D87C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360963-E261-CA9E-636E-E3C8F4D2F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2638044"/>
            <a:ext cx="5372100" cy="2730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CDD9C1-4888-C672-502E-BE976F49E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3" y="6102520"/>
            <a:ext cx="12241533" cy="7130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BA9891-4340-D5B7-7CBE-58F65E30E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300" y="2829476"/>
            <a:ext cx="4203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2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0BB74D-CD7C-368B-DC3D-86A4EDAE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8A1F85-F0FC-06CB-2E92-6F09A84C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"/>
            <a:ext cx="7073900" cy="54737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8422DB-30FA-073E-5599-29053EDB5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092"/>
            <a:ext cx="12303803" cy="8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30F573-136D-B9F5-6BF1-97DC1F6F1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002881-AF79-1655-960E-6F3F6D7A9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7"/>
            <a:ext cx="7772400" cy="2212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B23734-0082-8798-73C4-3B19028CF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6" y="2224179"/>
            <a:ext cx="3453892" cy="17619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FC9085-6253-44C4-D016-C9BFE4050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56" y="4225610"/>
            <a:ext cx="9202653" cy="23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9FA3E6-1B85-D1C4-E3C1-BAE1D874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362" y="2638044"/>
            <a:ext cx="4411726" cy="3101983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Es tu clave privada… no la perdáis nunca, estará en descargas</a:t>
            </a:r>
          </a:p>
          <a:p>
            <a:r>
              <a:rPr lang="es-ES" sz="2400" dirty="0"/>
              <a:t>Se puede generar otra.. Pero ya sería desde la consola de </a:t>
            </a:r>
            <a:r>
              <a:rPr lang="es-ES" sz="2400" dirty="0" err="1"/>
              <a:t>aws</a:t>
            </a:r>
            <a:r>
              <a:rPr lang="es-ES" sz="2400" dirty="0"/>
              <a:t> y tiene su historia (no es complicado, pero no nos interesa)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868FC8-3347-222C-0E1F-1E6ADCAD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7093367" cy="67726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F8A388-7A5E-A73C-0F61-9CB0CB9C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62" y="412640"/>
            <a:ext cx="4509262" cy="18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7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214A7F-958D-F2C4-0A59-D46340A93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4604" y="0"/>
            <a:ext cx="3617397" cy="46469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EECA09-DD18-B1A7-4C6A-54BEE945A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74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A96C24-B946-4BA9-28FB-5365D139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72A7CE-2909-3EBE-ADC0-773ADA2EA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" y="3820671"/>
            <a:ext cx="9912562" cy="11170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E95A77-CBC3-5B0B-09A0-96A3FFCE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78" y="414819"/>
            <a:ext cx="9348587" cy="30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4D7C5-9005-6318-4AA5-728855AF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3D38AF-29CD-2308-3998-4DFBB49CF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71" y="0"/>
            <a:ext cx="9287813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6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5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8CFE2B-2612-2F3E-6C7D-38920FE4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55" y="1124712"/>
            <a:ext cx="9453490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8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7B150-652B-FFD9-1220-ED59DFC1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Conexión por </a:t>
            </a:r>
            <a:r>
              <a:rPr lang="es-ES" dirty="0" err="1"/>
              <a:t>ssh</a:t>
            </a:r>
            <a:r>
              <a:rPr lang="es-ES" dirty="0"/>
              <a:t> y </a:t>
            </a:r>
            <a:r>
              <a:rPr lang="es-ES" dirty="0" err="1"/>
              <a:t>scp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4200D-945B-CE61-6E7D-F7B2F6231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 situó en la carpeta donde esté la clave privada, yo la he movido a una carpeta que la he llamado proyecto, lo tendréis en descargas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319F66-5374-2241-6C3E-FEE3D13C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409" y="3429000"/>
            <a:ext cx="7772400" cy="5747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256509-89A6-AD4F-A3CF-59BCB44D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240" y="4504607"/>
            <a:ext cx="5969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38DCD-E8F0-97E7-032D-313498FDC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8BEAFD-D2F1-79B6-47F4-9A4E6D773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86" y="3429000"/>
            <a:ext cx="9925324" cy="3021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9C1BD9-0F32-0D6E-A91D-ED68D85C2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86" y="4017525"/>
            <a:ext cx="10955184" cy="10837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76670A-9E46-EF57-71E2-EEB8E7FBE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136" y="1591361"/>
            <a:ext cx="7772400" cy="13601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C7EBD6-0BAF-1EBB-EC35-77997FDF4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349" y="170613"/>
            <a:ext cx="9912562" cy="111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960B9-6D25-8988-B8A7-F788B77C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Creamos el proyecto </a:t>
            </a:r>
            <a:br>
              <a:rPr lang="es-ES" dirty="0"/>
            </a:br>
            <a:r>
              <a:rPr lang="es-ES" dirty="0" err="1"/>
              <a:t>spring</a:t>
            </a:r>
            <a:r>
              <a:rPr lang="es-ES" dirty="0"/>
              <a:t> </a:t>
            </a:r>
            <a:r>
              <a:rPr lang="es-ES" dirty="0" err="1"/>
              <a:t>boot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58F46-6B69-16E6-F770-3679F5AA2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82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D03E07-374F-5AD0-0D7B-75CF3363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487018"/>
            <a:ext cx="7729728" cy="5253010"/>
          </a:xfrm>
        </p:spPr>
        <p:txBody>
          <a:bodyPr>
            <a:normAutofit/>
          </a:bodyPr>
          <a:lstStyle/>
          <a:p>
            <a:r>
              <a:rPr lang="es-ES" sz="3200" dirty="0"/>
              <a:t>Puede pasar…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92C773-60A1-0428-390D-0D6CB1D4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6" y="1127872"/>
            <a:ext cx="7772400" cy="21191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547BD2-47DB-2AAB-C273-C7D46BFA5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76" y="3429000"/>
            <a:ext cx="7772400" cy="24272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D944A4-17F0-D753-90EE-415430673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754" y="6021732"/>
            <a:ext cx="50927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9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2B1DEF-C9EE-7FEE-70E0-9CA6894A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675132"/>
            <a:ext cx="8194482" cy="3101983"/>
          </a:xfrm>
        </p:spPr>
        <p:txBody>
          <a:bodyPr>
            <a:normAutofit/>
          </a:bodyPr>
          <a:lstStyle/>
          <a:p>
            <a:r>
              <a:rPr lang="es-ES" sz="2400" dirty="0"/>
              <a:t>Ya estamos dentro y hemos comprobado que la llave privada funciona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9BC46A-A72C-40DB-14AE-A0BEDD16A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856" y="1709928"/>
            <a:ext cx="7772400" cy="26227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03A21B-E3A4-94B1-A4CF-9A5A91F51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19" y="4811911"/>
            <a:ext cx="7772400" cy="11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1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109BD2-0F1F-5FE3-A8A6-81A3A25B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809" y="1064954"/>
            <a:ext cx="8460055" cy="4728091"/>
          </a:xfrm>
        </p:spPr>
        <p:txBody>
          <a:bodyPr>
            <a:normAutofit/>
          </a:bodyPr>
          <a:lstStyle/>
          <a:p>
            <a:r>
              <a:rPr lang="es-ES" sz="2400" dirty="0"/>
              <a:t>Traemos el proyecto .</a:t>
            </a:r>
            <a:r>
              <a:rPr lang="es-ES" sz="2400" dirty="0" err="1"/>
              <a:t>jar</a:t>
            </a:r>
            <a:r>
              <a:rPr lang="es-ES" sz="2400" dirty="0"/>
              <a:t> a la carpeta para subirlo por </a:t>
            </a:r>
            <a:r>
              <a:rPr lang="es-ES" sz="2400" dirty="0" err="1"/>
              <a:t>scp</a:t>
            </a:r>
            <a:r>
              <a:rPr lang="es-ES" sz="2400" dirty="0"/>
              <a:t>, desde mi ordenador a la instancia EC2.</a:t>
            </a:r>
          </a:p>
          <a:p>
            <a:r>
              <a:rPr lang="es-ES" sz="2400" dirty="0"/>
              <a:t>Yo he traído una copia…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08A977-ED62-DE62-FB01-0C243125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91" y="2622368"/>
            <a:ext cx="11319018" cy="12790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0D42A8-3F2F-1223-A569-B95B9F4B3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6" y="4224915"/>
            <a:ext cx="12031726" cy="9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4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0AA8AA-13B6-DDAC-6DF9-6BC3652B8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9C253A-989C-2CF3-9647-A45116A5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64" y="1667426"/>
            <a:ext cx="7772400" cy="38157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4161F2-3617-4671-74B7-CBBC216D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10" y="598619"/>
            <a:ext cx="9925324" cy="3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5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5F6C4-0E52-0AA6-415F-8C27F81A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Instalamos la maquina virtual java</a:t>
            </a:r>
            <a:br>
              <a:rPr lang="es-ES" dirty="0"/>
            </a:br>
            <a:r>
              <a:rPr lang="es-ES" dirty="0"/>
              <a:t>lanzamos el programa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A365C7-67FA-233D-52C3-4FB916C50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Lo ideal es hacerlo como servicio… pero más adelante </a:t>
            </a:r>
            <a:r>
              <a:rPr lang="es-ES" sz="2400" dirty="0">
                <a:sym typeface="Wingdings" pitchFamily="2" charset="2"/>
              </a:rPr>
              <a:t></a:t>
            </a:r>
          </a:p>
          <a:p>
            <a:r>
              <a:rPr lang="es-ES" sz="2400" dirty="0">
                <a:sym typeface="Wingdings" pitchFamily="2" charset="2"/>
              </a:rPr>
              <a:t>Actualizamos el sistema si no lo hemos hecho</a:t>
            </a:r>
          </a:p>
          <a:p>
            <a:endParaRPr lang="es-ES" sz="2400" dirty="0">
              <a:sym typeface="Wingdings" pitchFamily="2" charset="2"/>
            </a:endParaRPr>
          </a:p>
          <a:p>
            <a:endParaRPr lang="es-ES" sz="2400" dirty="0">
              <a:sym typeface="Wingdings" pitchFamily="2" charset="2"/>
            </a:endParaRPr>
          </a:p>
          <a:p>
            <a:r>
              <a:rPr lang="es-ES" sz="2400" dirty="0">
                <a:sym typeface="Wingdings" pitchFamily="2" charset="2"/>
              </a:rPr>
              <a:t>Instalamos el JDK 21.. Se puede cambiar</a:t>
            </a: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9C1B9C-C14A-1B4F-3ACF-C6C8244E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613" y="3791226"/>
            <a:ext cx="4089400" cy="50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A86045-F943-9D46-3E0C-49FDAF5F3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5169265"/>
            <a:ext cx="7137400" cy="406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2E8D2A-DC9E-270E-C3E2-CB21B6BC7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464" y="5856552"/>
            <a:ext cx="7772400" cy="7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72E3F-2CEE-25DD-94C7-0D1F84E7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2E2A43-B06E-26A9-2BA2-726B20231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6" y="442793"/>
            <a:ext cx="10059499" cy="8095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541025-38E7-2CA4-194F-5AFF50B18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235" y="1273584"/>
            <a:ext cx="7772400" cy="33267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480E28-4F63-6651-49E8-4BFAABFB3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4" y="4600361"/>
            <a:ext cx="7772400" cy="12674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CD3EAA-3D92-3709-6FFF-CBB289B72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211" y="5429068"/>
            <a:ext cx="6457670" cy="13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2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6BBB14-466C-4C55-8D3D-47894A0B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982" y="1232187"/>
            <a:ext cx="4388582" cy="46085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8794AC0-D61B-B123-97DF-A2DAF94D5502}"/>
              </a:ext>
            </a:extLst>
          </p:cNvPr>
          <p:cNvSpPr txBox="1"/>
          <p:nvPr/>
        </p:nvSpPr>
        <p:spPr>
          <a:xfrm>
            <a:off x="1024163" y="230316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hlinkClick r:id="rId3"/>
              </a:rPr>
              <a:t>https://start.spring.io</a:t>
            </a:r>
            <a:r>
              <a:rPr lang="es-E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63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0A501E-7E10-4A3E-A970-C83076560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D99D77-4C13-4B84-9AF7-1A5A6CF63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30629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3E19A5-54F6-440F-BFAF-0041E87CB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917" y="-27179"/>
            <a:ext cx="5924801" cy="1346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B605A5-F949-4794-96C8-A9AD553F1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37" y="1345581"/>
            <a:ext cx="5821363" cy="11192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6454173-26F9-409A-897A-55555EDED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257" y="2638043"/>
            <a:ext cx="6118743" cy="17014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79EF84-469A-4EF3-8EB5-AA3472821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893" y="5740027"/>
            <a:ext cx="66008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6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37F5C0-A19F-4546-A28B-368B0457E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641589-7573-43A6-B9CD-012D6E62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9000" cy="3771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B51E6B-D918-4E7D-9080-D4685B681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539" y="1117973"/>
            <a:ext cx="4037461" cy="1959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B53467-ED52-41D2-8709-603E04C7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400296"/>
            <a:ext cx="2991994" cy="34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2C6D45-E2B0-4321-B654-77E2E2F5C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233090-6C39-629E-49F1-5BD05434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12" y="449896"/>
            <a:ext cx="10341734" cy="4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378C3-23A2-475C-87B5-BC5ED361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8C0EC-5711-41B2-9870-0D86ED5E9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F815A7-46F6-4C94-B970-2E56D0DD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519112"/>
            <a:ext cx="76009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8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9E8762-A402-450B-8BE2-23327E17A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4EE8C4-92E1-4433-9989-3513C4E14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752475"/>
            <a:ext cx="5593849" cy="16351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108004-A523-4C62-85B2-2B93C4CA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95" y="2888488"/>
            <a:ext cx="8286569" cy="31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6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A138A-2E48-68F3-1983-65EBA3CA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 vamos a iniciar por el puerto 80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677F1-5509-BC8A-043F-3AB6CDBD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714" y="2437599"/>
            <a:ext cx="7290285" cy="3101983"/>
          </a:xfrm>
        </p:spPr>
        <p:txBody>
          <a:bodyPr>
            <a:normAutofit/>
          </a:bodyPr>
          <a:lstStyle/>
          <a:p>
            <a:r>
              <a:rPr lang="es-ES" sz="2400" dirty="0"/>
              <a:t>Importante parar la ejecución y volver a lanzarla.</a:t>
            </a:r>
          </a:p>
          <a:p>
            <a:r>
              <a:rPr lang="es-ES" sz="2400" dirty="0"/>
              <a:t>Un servicio solo puede utilizar un puerto, si lo lanzáis dos veces, la segunda encontrará el puerto cerrado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E06ECF-3C71-5FA4-438F-9EF2A483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56" y="2327258"/>
            <a:ext cx="4013200" cy="2794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3CB641-19F5-1AF0-CCE5-119B22FB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17" y="5699301"/>
            <a:ext cx="7772400" cy="7727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842212-2407-71E7-63F4-1792C4F47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84" y="3981142"/>
            <a:ext cx="5753100" cy="1092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8CBA91-B01D-A3D9-51E6-954C812E1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824" y="5376962"/>
            <a:ext cx="3798360" cy="14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5259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3474</TotalTime>
  <Words>213</Words>
  <Application>Microsoft Macintosh PowerPoint</Application>
  <PresentationFormat>Panorámica</PresentationFormat>
  <Paragraphs>21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Gill Sans MT</vt:lpstr>
      <vt:lpstr>Wingdings</vt:lpstr>
      <vt:lpstr>Paquete</vt:lpstr>
      <vt:lpstr>Desplegamos servlet en ec2</vt:lpstr>
      <vt:lpstr>Creamos el proyecto  spring boot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 vamos a iniciar por el puerto 80</vt:lpstr>
      <vt:lpstr>Vamos a nuestro EC2 y lo desplegamos ahí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Conexión por ssh y scp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Instalamos la maquina virtual java lanzamos el programa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Desplegamos en ec2</dc:title>
  <dc:creator>FP</dc:creator>
  <cp:lastModifiedBy>Damián Sualdea Soy</cp:lastModifiedBy>
  <cp:revision>7</cp:revision>
  <dcterms:created xsi:type="dcterms:W3CDTF">2025-11-07T12:58:42Z</dcterms:created>
  <dcterms:modified xsi:type="dcterms:W3CDTF">2025-11-10T16:13:46Z</dcterms:modified>
</cp:coreProperties>
</file>